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</p:sldIdLst>
  <p:sldSz cx="9134475" cy="12179300" type="ledg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6">
          <p15:clr>
            <a:srgbClr val="A4A3A4"/>
          </p15:clr>
        </p15:guide>
        <p15:guide id="2" pos="287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6" autoAdjust="0"/>
    <p:restoredTop sz="94660"/>
  </p:normalViewPr>
  <p:slideViewPr>
    <p:cSldViewPr snapToGrid="0">
      <p:cViewPr>
        <p:scale>
          <a:sx n="90" d="100"/>
          <a:sy n="90" d="100"/>
        </p:scale>
        <p:origin x="828" y="-2136"/>
      </p:cViewPr>
      <p:guideLst>
        <p:guide orient="horz" pos="3836"/>
        <p:guide pos="28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086" y="1993233"/>
            <a:ext cx="7764304" cy="4240201"/>
          </a:xfrm>
        </p:spPr>
        <p:txBody>
          <a:bodyPr anchor="b"/>
          <a:lstStyle>
            <a:lvl1pPr algn="ctr">
              <a:defRPr sz="599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810" y="6396953"/>
            <a:ext cx="6850856" cy="2940511"/>
          </a:xfrm>
        </p:spPr>
        <p:txBody>
          <a:bodyPr/>
          <a:lstStyle>
            <a:lvl1pPr marL="0" indent="0" algn="ctr">
              <a:buNone/>
              <a:defRPr sz="2398"/>
            </a:lvl1pPr>
            <a:lvl2pPr marL="456743" indent="0" algn="ctr">
              <a:buNone/>
              <a:defRPr sz="1998"/>
            </a:lvl2pPr>
            <a:lvl3pPr marL="913486" indent="0" algn="ctr">
              <a:buNone/>
              <a:defRPr sz="1798"/>
            </a:lvl3pPr>
            <a:lvl4pPr marL="1370228" indent="0" algn="ctr">
              <a:buNone/>
              <a:defRPr sz="1598"/>
            </a:lvl4pPr>
            <a:lvl5pPr marL="1826971" indent="0" algn="ctr">
              <a:buNone/>
              <a:defRPr sz="1598"/>
            </a:lvl5pPr>
            <a:lvl6pPr marL="2283714" indent="0" algn="ctr">
              <a:buNone/>
              <a:defRPr sz="1598"/>
            </a:lvl6pPr>
            <a:lvl7pPr marL="2740457" indent="0" algn="ctr">
              <a:buNone/>
              <a:defRPr sz="1598"/>
            </a:lvl7pPr>
            <a:lvl8pPr marL="3197200" indent="0" algn="ctr">
              <a:buNone/>
              <a:defRPr sz="1598"/>
            </a:lvl8pPr>
            <a:lvl9pPr marL="3653942" indent="0" algn="ctr">
              <a:buNone/>
              <a:defRPr sz="1598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0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6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238" y="3036371"/>
            <a:ext cx="7878485" cy="5066250"/>
          </a:xfrm>
        </p:spPr>
        <p:txBody>
          <a:bodyPr anchor="b"/>
          <a:lstStyle>
            <a:lvl1pPr>
              <a:defRPr sz="599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238" y="8150549"/>
            <a:ext cx="7878485" cy="2664221"/>
          </a:xfrm>
        </p:spPr>
        <p:txBody>
          <a:bodyPr/>
          <a:lstStyle>
            <a:lvl1pPr marL="0" indent="0">
              <a:buNone/>
              <a:defRPr sz="2398">
                <a:solidFill>
                  <a:schemeClr val="tx1"/>
                </a:solidFill>
              </a:defRPr>
            </a:lvl1pPr>
            <a:lvl2pPr marL="456743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486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228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6971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3714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40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720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394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2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7995" y="3242175"/>
            <a:ext cx="3882152" cy="772765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28" y="3242175"/>
            <a:ext cx="3882152" cy="772765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36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185" y="648437"/>
            <a:ext cx="7878485" cy="23541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186" y="2985621"/>
            <a:ext cx="3864310" cy="1463207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186" y="4448828"/>
            <a:ext cx="3864310" cy="654355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4328" y="2985621"/>
            <a:ext cx="3883342" cy="1463207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4328" y="4448828"/>
            <a:ext cx="3883342" cy="654355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70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6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2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185" y="811953"/>
            <a:ext cx="2946106" cy="2841837"/>
          </a:xfrm>
        </p:spPr>
        <p:txBody>
          <a:bodyPr anchor="b"/>
          <a:lstStyle>
            <a:lvl1pPr>
              <a:defRPr sz="319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3342" y="1753596"/>
            <a:ext cx="4624328" cy="8655197"/>
          </a:xfrm>
        </p:spPr>
        <p:txBody>
          <a:bodyPr/>
          <a:lstStyle>
            <a:lvl1pPr>
              <a:defRPr sz="3197"/>
            </a:lvl1pPr>
            <a:lvl2pPr>
              <a:defRPr sz="2797"/>
            </a:lvl2pPr>
            <a:lvl3pPr>
              <a:defRPr sz="2398"/>
            </a:lvl3pPr>
            <a:lvl4pPr>
              <a:defRPr sz="1998"/>
            </a:lvl4pPr>
            <a:lvl5pPr>
              <a:defRPr sz="1998"/>
            </a:lvl5pPr>
            <a:lvl6pPr>
              <a:defRPr sz="1998"/>
            </a:lvl6pPr>
            <a:lvl7pPr>
              <a:defRPr sz="1998"/>
            </a:lvl7pPr>
            <a:lvl8pPr>
              <a:defRPr sz="1998"/>
            </a:lvl8pPr>
            <a:lvl9pPr>
              <a:defRPr sz="199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185" y="3653790"/>
            <a:ext cx="2946106" cy="6769098"/>
          </a:xfrm>
        </p:spPr>
        <p:txBody>
          <a:bodyPr/>
          <a:lstStyle>
            <a:lvl1pPr marL="0" indent="0">
              <a:buNone/>
              <a:defRPr sz="1598"/>
            </a:lvl1pPr>
            <a:lvl2pPr marL="456743" indent="0">
              <a:buNone/>
              <a:defRPr sz="1399"/>
            </a:lvl2pPr>
            <a:lvl3pPr marL="913486" indent="0">
              <a:buNone/>
              <a:defRPr sz="1199"/>
            </a:lvl3pPr>
            <a:lvl4pPr marL="1370228" indent="0">
              <a:buNone/>
              <a:defRPr sz="999"/>
            </a:lvl4pPr>
            <a:lvl5pPr marL="1826971" indent="0">
              <a:buNone/>
              <a:defRPr sz="999"/>
            </a:lvl5pPr>
            <a:lvl6pPr marL="2283714" indent="0">
              <a:buNone/>
              <a:defRPr sz="999"/>
            </a:lvl6pPr>
            <a:lvl7pPr marL="2740457" indent="0">
              <a:buNone/>
              <a:defRPr sz="999"/>
            </a:lvl7pPr>
            <a:lvl8pPr marL="3197200" indent="0">
              <a:buNone/>
              <a:defRPr sz="999"/>
            </a:lvl8pPr>
            <a:lvl9pPr marL="3653942" indent="0">
              <a:buNone/>
              <a:defRPr sz="99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9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185" y="811953"/>
            <a:ext cx="2946106" cy="2841837"/>
          </a:xfrm>
        </p:spPr>
        <p:txBody>
          <a:bodyPr anchor="b"/>
          <a:lstStyle>
            <a:lvl1pPr>
              <a:defRPr sz="319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3342" y="1753596"/>
            <a:ext cx="4624328" cy="8655197"/>
          </a:xfrm>
        </p:spPr>
        <p:txBody>
          <a:bodyPr anchor="t"/>
          <a:lstStyle>
            <a:lvl1pPr marL="0" indent="0">
              <a:buNone/>
              <a:defRPr sz="3197"/>
            </a:lvl1pPr>
            <a:lvl2pPr marL="456743" indent="0">
              <a:buNone/>
              <a:defRPr sz="2797"/>
            </a:lvl2pPr>
            <a:lvl3pPr marL="913486" indent="0">
              <a:buNone/>
              <a:defRPr sz="2398"/>
            </a:lvl3pPr>
            <a:lvl4pPr marL="1370228" indent="0">
              <a:buNone/>
              <a:defRPr sz="1998"/>
            </a:lvl4pPr>
            <a:lvl5pPr marL="1826971" indent="0">
              <a:buNone/>
              <a:defRPr sz="1998"/>
            </a:lvl5pPr>
            <a:lvl6pPr marL="2283714" indent="0">
              <a:buNone/>
              <a:defRPr sz="1998"/>
            </a:lvl6pPr>
            <a:lvl7pPr marL="2740457" indent="0">
              <a:buNone/>
              <a:defRPr sz="1998"/>
            </a:lvl7pPr>
            <a:lvl8pPr marL="3197200" indent="0">
              <a:buNone/>
              <a:defRPr sz="1998"/>
            </a:lvl8pPr>
            <a:lvl9pPr marL="3653942" indent="0">
              <a:buNone/>
              <a:defRPr sz="1998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185" y="3653790"/>
            <a:ext cx="2946106" cy="6769098"/>
          </a:xfrm>
        </p:spPr>
        <p:txBody>
          <a:bodyPr/>
          <a:lstStyle>
            <a:lvl1pPr marL="0" indent="0">
              <a:buNone/>
              <a:defRPr sz="1598"/>
            </a:lvl1pPr>
            <a:lvl2pPr marL="456743" indent="0">
              <a:buNone/>
              <a:defRPr sz="1399"/>
            </a:lvl2pPr>
            <a:lvl3pPr marL="913486" indent="0">
              <a:buNone/>
              <a:defRPr sz="1199"/>
            </a:lvl3pPr>
            <a:lvl4pPr marL="1370228" indent="0">
              <a:buNone/>
              <a:defRPr sz="999"/>
            </a:lvl4pPr>
            <a:lvl5pPr marL="1826971" indent="0">
              <a:buNone/>
              <a:defRPr sz="999"/>
            </a:lvl5pPr>
            <a:lvl6pPr marL="2283714" indent="0">
              <a:buNone/>
              <a:defRPr sz="999"/>
            </a:lvl6pPr>
            <a:lvl7pPr marL="2740457" indent="0">
              <a:buNone/>
              <a:defRPr sz="999"/>
            </a:lvl7pPr>
            <a:lvl8pPr marL="3197200" indent="0">
              <a:buNone/>
              <a:defRPr sz="999"/>
            </a:lvl8pPr>
            <a:lvl9pPr marL="3653942" indent="0">
              <a:buNone/>
              <a:defRPr sz="99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0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76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6859" y="648435"/>
            <a:ext cx="1969621" cy="103213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7995" y="648435"/>
            <a:ext cx="5794683" cy="103213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1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7995" y="648437"/>
            <a:ext cx="7878485" cy="2354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7995" y="3242175"/>
            <a:ext cx="7878485" cy="7727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7995" y="11288409"/>
            <a:ext cx="2055257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D208A-9207-4ED2-8EBE-CAA7C3667D83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5795" y="11288409"/>
            <a:ext cx="3082885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1223" y="11288409"/>
            <a:ext cx="2055257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74316-7D9D-4457-93E2-F2A0CE1D1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1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3486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71" indent="-228371" algn="l" defTabSz="913486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14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857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600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343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085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8828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571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314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43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486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228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971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714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457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200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942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5980" y="387457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85980" y="803328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751309" y="387457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751309" y="617348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85980" y="115978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85980" y="157566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751309" y="1159789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751309" y="138968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185980" y="191662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185980" y="233249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1751309" y="1916623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1751309" y="214651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85980" y="2691538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185980" y="310740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1751309" y="2691538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1751309" y="292142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85980" y="345095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185980" y="386682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751309" y="3450955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1751309" y="368084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85980" y="417937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185980" y="459524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1751309" y="4179375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1751309" y="440926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185980" y="490779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185980" y="5323667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51309" y="4907796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751309" y="5137687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85980" y="566721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85980" y="608308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1751309" y="5667213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1751309" y="589710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3316638" y="617348"/>
            <a:ext cx="0" cy="772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3316638" y="105130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3316638" y="2149097"/>
            <a:ext cx="0" cy="772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3316638" y="2521057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3316638" y="3687384"/>
            <a:ext cx="0" cy="7218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3316638" y="5139947"/>
            <a:ext cx="0" cy="757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85980" y="642921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85980" y="684508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751309" y="6429213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751309" y="665910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85980" y="720154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5980" y="761741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751309" y="7201545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751309" y="743143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85980" y="795837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85980" y="837425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751309" y="7958379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751309" y="818827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85980" y="873329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85980" y="914916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751309" y="8733294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751309" y="896318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85980" y="949271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85980" y="990858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751309" y="9492711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751309" y="972260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85980" y="1022113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85980" y="1063700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751309" y="10221131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751309" y="1045102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85980" y="1094955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85980" y="1136542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751309" y="10949552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751309" y="1117944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85980" y="1170896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85980" y="1212484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751309" y="11708969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751309" y="1193886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3316638" y="6659104"/>
            <a:ext cx="0" cy="772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3316638" y="8190853"/>
            <a:ext cx="0" cy="772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3316638" y="9729140"/>
            <a:ext cx="0" cy="7218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3316638" y="11181703"/>
            <a:ext cx="0" cy="757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4881967" y="1051301"/>
            <a:ext cx="0" cy="1469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>
            <a:off x="4881967" y="177455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4881967" y="474764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4883586" y="778876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>
            <a:off x="4881968" y="10788648"/>
            <a:ext cx="15653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>
            <a:off x="6448913" y="1774555"/>
            <a:ext cx="2" cy="29730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>
            <a:off x="6448915" y="7788762"/>
            <a:ext cx="2" cy="29982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>
            <a:off x="6448915" y="329907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8" name="Straight Connector 407"/>
          <p:cNvCxnSpPr/>
          <p:nvPr/>
        </p:nvCxnSpPr>
        <p:spPr>
          <a:xfrm>
            <a:off x="6842860" y="6283421"/>
            <a:ext cx="2194814" cy="4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2" name="Straight Connector 411"/>
          <p:cNvCxnSpPr/>
          <p:nvPr/>
        </p:nvCxnSpPr>
        <p:spPr>
          <a:xfrm>
            <a:off x="8014244" y="3299079"/>
            <a:ext cx="2" cy="23681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4" name="Straight Connector 413"/>
          <p:cNvCxnSpPr/>
          <p:nvPr/>
        </p:nvCxnSpPr>
        <p:spPr>
          <a:xfrm>
            <a:off x="8014246" y="6921389"/>
            <a:ext cx="2" cy="23681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6" name="Straight Connector 415"/>
          <p:cNvCxnSpPr/>
          <p:nvPr/>
        </p:nvCxnSpPr>
        <p:spPr>
          <a:xfrm>
            <a:off x="4099301" y="6300605"/>
            <a:ext cx="1870549" cy="4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8" name="Straight Connector 417"/>
          <p:cNvCxnSpPr/>
          <p:nvPr/>
        </p:nvCxnSpPr>
        <p:spPr>
          <a:xfrm flipV="1">
            <a:off x="6842860" y="11755426"/>
            <a:ext cx="1989276" cy="12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9" name="TextBox 418"/>
          <p:cNvSpPr txBox="1"/>
          <p:nvPr/>
        </p:nvSpPr>
        <p:spPr>
          <a:xfrm>
            <a:off x="-46000" y="1868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0" name="TextBox 419"/>
          <p:cNvSpPr txBox="1"/>
          <p:nvPr/>
        </p:nvSpPr>
        <p:spPr>
          <a:xfrm>
            <a:off x="-39588" y="1191690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1" name="TextBox 420"/>
          <p:cNvSpPr txBox="1"/>
          <p:nvPr/>
        </p:nvSpPr>
        <p:spPr>
          <a:xfrm>
            <a:off x="-46000" y="586373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2" name="TextBox 421"/>
          <p:cNvSpPr txBox="1"/>
          <p:nvPr/>
        </p:nvSpPr>
        <p:spPr>
          <a:xfrm>
            <a:off x="-39588" y="6226148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3" name="TextBox 422"/>
          <p:cNvSpPr txBox="1"/>
          <p:nvPr/>
        </p:nvSpPr>
        <p:spPr>
          <a:xfrm>
            <a:off x="6068025" y="6079954"/>
            <a:ext cx="7473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1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place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4" name="TextBox 423"/>
          <p:cNvSpPr txBox="1"/>
          <p:nvPr/>
        </p:nvSpPr>
        <p:spPr>
          <a:xfrm>
            <a:off x="3305494" y="6116082"/>
            <a:ext cx="7777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1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place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5" name="TextBox 424"/>
          <p:cNvSpPr txBox="1"/>
          <p:nvPr/>
        </p:nvSpPr>
        <p:spPr>
          <a:xfrm>
            <a:off x="6842860" y="11518584"/>
            <a:ext cx="6046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place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-25207" y="3261100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-25207" y="292142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-39252" y="896318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-25207" y="929217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019" y="11510678"/>
            <a:ext cx="18156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Ryan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Lawrence (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BBP #1)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Straight Connector 126"/>
          <p:cNvCxnSpPr/>
          <p:nvPr/>
        </p:nvCxnSpPr>
        <p:spPr>
          <a:xfrm>
            <a:off x="3316639" y="404832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3316639" y="551808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4881968" y="4048325"/>
            <a:ext cx="0" cy="1469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3316639" y="706691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3316639" y="853667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4881968" y="7066914"/>
            <a:ext cx="0" cy="1469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6448917" y="929217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3316637" y="1008629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3316637" y="1155605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4881966" y="10086295"/>
            <a:ext cx="0" cy="1469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5277531" y="1153841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5277531" y="1195428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6842860" y="11538413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150929" y="10400862"/>
            <a:ext cx="16594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Alex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Cubillo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Mt.Sin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74923" y="8910848"/>
            <a:ext cx="15263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Evan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Rupolo</a:t>
            </a:r>
            <a:r>
              <a:rPr lang="en-US" sz="1100" dirty="0"/>
              <a:t>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(PM 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167729" y="11863231"/>
            <a:ext cx="16771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Josh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Gelfond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(PJ 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147113" y="3206573"/>
            <a:ext cx="16562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Steven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Gaudio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(MP 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160882" y="9250704"/>
            <a:ext cx="16177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Argento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(MP #2)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17214" y="1340027"/>
            <a:ext cx="14622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Tyler Brock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Bell 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193941" y="118527"/>
            <a:ext cx="16001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Meinster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(WM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265111" y="921428"/>
            <a:ext cx="13660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Steven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SB 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167729" y="5810289"/>
            <a:ext cx="13997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Tim Chiu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Sach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2210894" y="-87588"/>
            <a:ext cx="5426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2017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DIV III Boys’ Tennis Singles Championship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4035" y="7391383"/>
            <a:ext cx="12891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John Wei (SB #2)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-2691" y="5093944"/>
            <a:ext cx="21325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Sagar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Makavana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(BBP #2)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191997" y="6164607"/>
            <a:ext cx="15664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Matt Roberts (WM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#2)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150929" y="9661093"/>
            <a:ext cx="15231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Nick Decker (WM #3)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87800" y="10010121"/>
            <a:ext cx="17748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Sam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Middleton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Sach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#3)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95718" y="4671490"/>
            <a:ext cx="16482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Justin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Pfeifer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Sach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#4)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162400" y="6988687"/>
            <a:ext cx="191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Mike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Russello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Sach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#2)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92019" y="1716746"/>
            <a:ext cx="1917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Robert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Romano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Mt.Sin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#3)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50679" y="5445411"/>
            <a:ext cx="21248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Damian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DiMarco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Mt.Sin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#2)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13595" y="3606299"/>
            <a:ext cx="16448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Yousef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Khan (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Long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152942" y="10738540"/>
            <a:ext cx="1745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Nick Rupp (Long #2)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414604" y="7726143"/>
            <a:ext cx="11079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Jim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(SB #3)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301477" y="565011"/>
            <a:ext cx="1894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Wensan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Yin (SB #4)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8604685" y="7330897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BYE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113653" y="8500819"/>
            <a:ext cx="21325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Tim Goldstein (BBP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#3)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50679" y="2441575"/>
            <a:ext cx="19495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Michael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Reveliotis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(Com 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42303" y="8138809"/>
            <a:ext cx="16658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Vincent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Com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#2)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-2691" y="4359805"/>
            <a:ext cx="21836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Alexander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Smargiassi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Com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#3)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75922" y="2862005"/>
            <a:ext cx="17363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Alejandro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Perez (MC #1)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193941" y="6632339"/>
            <a:ext cx="1452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Tyler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Berns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MC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#2)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134096" y="3941207"/>
            <a:ext cx="17443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Anthony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Rastelli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(MP #3)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157918" y="2082530"/>
            <a:ext cx="16771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Lucas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Welinder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PJ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#2)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156692" y="11141225"/>
            <a:ext cx="15552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Alex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Benanti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(WM #4)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0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5980" y="387457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85980" y="803328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751309" y="387457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751309" y="617348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85980" y="115978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85980" y="157566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751309" y="1159789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751309" y="138968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185980" y="191662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185980" y="233249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1751309" y="1916623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1751309" y="214651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85980" y="2691538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185980" y="310740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1751309" y="2691538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1751309" y="292142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85980" y="345095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185980" y="386682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751309" y="3450955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1751309" y="368084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85980" y="417937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185980" y="459524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1751309" y="4179375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1751309" y="440926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185980" y="490779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185980" y="5323667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51309" y="4907796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751309" y="5137687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85980" y="566721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85980" y="608308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1751309" y="5667213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1751309" y="589710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3316638" y="617348"/>
            <a:ext cx="0" cy="772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3316638" y="105130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3316638" y="2149097"/>
            <a:ext cx="0" cy="772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3316638" y="2521057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3316638" y="3687384"/>
            <a:ext cx="0" cy="7218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3316638" y="5139947"/>
            <a:ext cx="0" cy="757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85980" y="642921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85980" y="684508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751309" y="6429213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751309" y="665910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85980" y="720154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5980" y="761741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751309" y="7201545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751309" y="743143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85980" y="795837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85980" y="837425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751309" y="7958379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751309" y="818827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85980" y="873329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85980" y="914916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751309" y="8733294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751309" y="896318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85980" y="949271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85980" y="990858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751309" y="9492711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751309" y="972260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85980" y="1022113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85980" y="1063700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751309" y="10221131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751309" y="1045102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95988" y="1094955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85980" y="1136542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751309" y="10949552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751309" y="1117944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85980" y="1170896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85980" y="1212484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751309" y="11708969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751309" y="1193886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3316638" y="6659104"/>
            <a:ext cx="0" cy="772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3316638" y="8190853"/>
            <a:ext cx="0" cy="772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3316638" y="9729140"/>
            <a:ext cx="0" cy="7218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3316638" y="11181703"/>
            <a:ext cx="0" cy="757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4881967" y="1051301"/>
            <a:ext cx="0" cy="1469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>
            <a:off x="4881967" y="177455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4881967" y="4747646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4883586" y="7788762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>
            <a:off x="4881968" y="10788648"/>
            <a:ext cx="15653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>
            <a:off x="6448913" y="1774555"/>
            <a:ext cx="2" cy="29730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>
            <a:off x="6448915" y="7788762"/>
            <a:ext cx="2" cy="29982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>
            <a:off x="6448915" y="329907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8" name="Straight Connector 407"/>
          <p:cNvCxnSpPr/>
          <p:nvPr/>
        </p:nvCxnSpPr>
        <p:spPr>
          <a:xfrm>
            <a:off x="6842860" y="6283421"/>
            <a:ext cx="2194814" cy="4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2" name="Straight Connector 411"/>
          <p:cNvCxnSpPr/>
          <p:nvPr/>
        </p:nvCxnSpPr>
        <p:spPr>
          <a:xfrm>
            <a:off x="8014244" y="3299079"/>
            <a:ext cx="2" cy="23681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4" name="Straight Connector 413"/>
          <p:cNvCxnSpPr/>
          <p:nvPr/>
        </p:nvCxnSpPr>
        <p:spPr>
          <a:xfrm>
            <a:off x="8014246" y="6921389"/>
            <a:ext cx="2" cy="23681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6" name="Straight Connector 415"/>
          <p:cNvCxnSpPr/>
          <p:nvPr/>
        </p:nvCxnSpPr>
        <p:spPr>
          <a:xfrm>
            <a:off x="4099301" y="6300605"/>
            <a:ext cx="1870549" cy="4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8" name="Straight Connector 417"/>
          <p:cNvCxnSpPr/>
          <p:nvPr/>
        </p:nvCxnSpPr>
        <p:spPr>
          <a:xfrm flipV="1">
            <a:off x="6842860" y="11755426"/>
            <a:ext cx="1989276" cy="12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9" name="TextBox 418"/>
          <p:cNvSpPr txBox="1"/>
          <p:nvPr/>
        </p:nvSpPr>
        <p:spPr>
          <a:xfrm>
            <a:off x="-46000" y="1868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0" name="TextBox 419"/>
          <p:cNvSpPr txBox="1"/>
          <p:nvPr/>
        </p:nvSpPr>
        <p:spPr>
          <a:xfrm>
            <a:off x="-39588" y="1191690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1" name="TextBox 420"/>
          <p:cNvSpPr txBox="1"/>
          <p:nvPr/>
        </p:nvSpPr>
        <p:spPr>
          <a:xfrm>
            <a:off x="-46000" y="586373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2" name="TextBox 421"/>
          <p:cNvSpPr txBox="1"/>
          <p:nvPr/>
        </p:nvSpPr>
        <p:spPr>
          <a:xfrm>
            <a:off x="-39588" y="6226148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3" name="TextBox 422"/>
          <p:cNvSpPr txBox="1"/>
          <p:nvPr/>
        </p:nvSpPr>
        <p:spPr>
          <a:xfrm>
            <a:off x="6068025" y="6079954"/>
            <a:ext cx="6928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place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4" name="TextBox 423"/>
          <p:cNvSpPr txBox="1"/>
          <p:nvPr/>
        </p:nvSpPr>
        <p:spPr>
          <a:xfrm>
            <a:off x="3305494" y="6116082"/>
            <a:ext cx="721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place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5" name="TextBox 424"/>
          <p:cNvSpPr txBox="1"/>
          <p:nvPr/>
        </p:nvSpPr>
        <p:spPr>
          <a:xfrm>
            <a:off x="6842860" y="11518584"/>
            <a:ext cx="6046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place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-25207" y="3261100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-25207" y="292142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-39252" y="896318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-25207" y="929217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Straight Connector 126"/>
          <p:cNvCxnSpPr/>
          <p:nvPr/>
        </p:nvCxnSpPr>
        <p:spPr>
          <a:xfrm>
            <a:off x="3316639" y="404832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3316639" y="551808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4881968" y="4048325"/>
            <a:ext cx="0" cy="1469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3316639" y="706691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3316639" y="8536670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4881968" y="7066914"/>
            <a:ext cx="0" cy="1469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6448917" y="929217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3316637" y="10086295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3316637" y="11556051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4881966" y="10086295"/>
            <a:ext cx="0" cy="1469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5277531" y="11538413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5277531" y="11954284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6842860" y="11538413"/>
            <a:ext cx="0" cy="415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650631" y="53731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BYE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2210894" y="-87588"/>
            <a:ext cx="5516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2017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DIV III Boys’ Tennis Doubles Championship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7" name="Straight Connector 156"/>
          <p:cNvCxnSpPr/>
          <p:nvPr/>
        </p:nvCxnSpPr>
        <p:spPr>
          <a:xfrm>
            <a:off x="3316638" y="2149097"/>
            <a:ext cx="0" cy="772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>
            <a:off x="4881967" y="1051301"/>
            <a:ext cx="0" cy="1469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6448915" y="3299079"/>
            <a:ext cx="1565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140040" y="6202475"/>
            <a:ext cx="1959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Campbell/Vita (BBP #1)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85607" y="8942109"/>
            <a:ext cx="20640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Fedgo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Bongiorno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Mt.Sin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#1)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111532" y="3231063"/>
            <a:ext cx="2144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Resse-Liere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/Smith (Long #1)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160925" y="4699258"/>
            <a:ext cx="15776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Wolfe/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Petruzzi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Com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#1)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131120" y="9686790"/>
            <a:ext cx="15856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DiPersio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/Tucker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(MP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#1)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54276" y="3971579"/>
            <a:ext cx="16433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Gannon/Brennan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(MP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#2)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162802" y="145005"/>
            <a:ext cx="1598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Gruberg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/Ratner (WM #1)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3050" y="11924598"/>
            <a:ext cx="15311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Gicquel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/Lawton (SB #1)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96700" y="7734168"/>
            <a:ext cx="23419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Filipkowski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Rooi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Sach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#2)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328570" y="3646933"/>
            <a:ext cx="12202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Hou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H.Ou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(SB #2)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12394" y="5117544"/>
            <a:ext cx="21325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Magnifico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/Fallon (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BBP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#2)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131120" y="5880093"/>
            <a:ext cx="16401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Ancona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Wackett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(WM #2)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153041" y="7392361"/>
            <a:ext cx="15712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Childs/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DeLucia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(WM #3)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195988" y="6995559"/>
            <a:ext cx="1965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Karnik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/Gao (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Sach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#3)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173624" y="2884572"/>
            <a:ext cx="1666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Syron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/Sherman (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Sach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#1)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131366" y="9301420"/>
            <a:ext cx="19854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Toledo/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Staker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(Long #2)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106400" y="10418969"/>
            <a:ext cx="1820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Grygoruk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/Bailey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(Long #3)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71165" y="11131856"/>
            <a:ext cx="17251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Cunningham/Kittle (MC #1)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106400" y="4376876"/>
            <a:ext cx="16450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Ferrari/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Walczyk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MC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#2)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43311" y="8517666"/>
            <a:ext cx="20313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Colletti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Waxenberg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MC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#3) 	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241260" y="1666614"/>
            <a:ext cx="12410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Kang/Tom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SB #3)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71165" y="2098396"/>
            <a:ext cx="1809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Giuffrida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/Murray (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Mt.Sin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#2)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476201" y="659270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BYE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650631" y="11457029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BYE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40040" y="9998888"/>
            <a:ext cx="24084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Larsson/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Buckheit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BBP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#3)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53041" y="10726566"/>
            <a:ext cx="16530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Smith/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Ananthoju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(Com #2)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223626" y="923804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Hinte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/Rashid (MC #4)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203050" y="8161118"/>
            <a:ext cx="13965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Strehle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Kafeti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(PJ #1)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173624" y="1328788"/>
            <a:ext cx="14911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Held/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Zaltsman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(PJ #2)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7629" y="2468002"/>
            <a:ext cx="2224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Catterson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/Campbell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Mt.Sin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#3)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596080" y="540622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BYE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59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6134</TotalTime>
  <Words>442</Words>
  <Application>Microsoft Office PowerPoint</Application>
  <PresentationFormat>Ledger Paper (11x17 in)</PresentationFormat>
  <Paragraphs>89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 Systems</dc:creator>
  <cp:lastModifiedBy>Sussin, Erick</cp:lastModifiedBy>
  <cp:revision>92</cp:revision>
  <cp:lastPrinted>2017-05-03T01:17:42Z</cp:lastPrinted>
  <dcterms:created xsi:type="dcterms:W3CDTF">2015-05-04T11:36:22Z</dcterms:created>
  <dcterms:modified xsi:type="dcterms:W3CDTF">2017-05-03T01:36:07Z</dcterms:modified>
</cp:coreProperties>
</file>